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0" r:id="rId3"/>
    <p:sldId id="291" r:id="rId4"/>
    <p:sldId id="277" r:id="rId5"/>
    <p:sldId id="278" r:id="rId6"/>
    <p:sldId id="279" r:id="rId7"/>
    <p:sldId id="286" r:id="rId8"/>
    <p:sldId id="284" r:id="rId9"/>
    <p:sldId id="273" r:id="rId10"/>
    <p:sldId id="280" r:id="rId11"/>
    <p:sldId id="281" r:id="rId12"/>
    <p:sldId id="282" r:id="rId13"/>
    <p:sldId id="285" r:id="rId14"/>
    <p:sldId id="259" r:id="rId15"/>
    <p:sldId id="287" r:id="rId16"/>
    <p:sldId id="283" r:id="rId17"/>
    <p:sldId id="276" r:id="rId18"/>
    <p:sldId id="289" r:id="rId19"/>
    <p:sldId id="266" r:id="rId20"/>
    <p:sldId id="288" r:id="rId21"/>
    <p:sldId id="293" r:id="rId22"/>
    <p:sldId id="294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372387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2" y="428568"/>
            <a:ext cx="10536958" cy="62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4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4" y="0"/>
            <a:ext cx="11256159" cy="66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7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8" y="0"/>
            <a:ext cx="1161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0" y="0"/>
            <a:ext cx="11569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8" y="0"/>
            <a:ext cx="1156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82" y="128480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4" y="739352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295</Words>
  <Application>Microsoft Office PowerPoint</Application>
  <PresentationFormat>Widescreen</PresentationFormat>
  <Paragraphs>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58</cp:revision>
  <dcterms:created xsi:type="dcterms:W3CDTF">2021-02-11T11:20:39Z</dcterms:created>
  <dcterms:modified xsi:type="dcterms:W3CDTF">2021-05-12T15:09:22Z</dcterms:modified>
</cp:coreProperties>
</file>